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91" r:id="rId2"/>
    <p:sldId id="286" r:id="rId3"/>
    <p:sldId id="287" r:id="rId4"/>
    <p:sldId id="279" r:id="rId5"/>
    <p:sldId id="260" r:id="rId6"/>
    <p:sldId id="285" r:id="rId7"/>
    <p:sldId id="263" r:id="rId8"/>
    <p:sldId id="284" r:id="rId9"/>
    <p:sldId id="267" r:id="rId10"/>
    <p:sldId id="289" r:id="rId11"/>
    <p:sldId id="270" r:id="rId12"/>
    <p:sldId id="272" r:id="rId13"/>
    <p:sldId id="276" r:id="rId14"/>
    <p:sldId id="275" r:id="rId15"/>
    <p:sldId id="29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ВМ-1\Desktop\народные промыслы\Nature_Clouds_Celestial_Castle_025259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r="11748"/>
          <a:stretch/>
        </p:blipFill>
        <p:spPr bwMode="auto">
          <a:xfrm>
            <a:off x="0" y="26243"/>
            <a:ext cx="9144000" cy="67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97495"/>
            <a:ext cx="3958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Игра на развитие фантазии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2370" y="836712"/>
            <a:ext cx="7241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что похожи облака?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44824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Цель: развивать зрительное восприятие и творческое мышление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2511" y="4437112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Ход игры:</a:t>
            </a:r>
          </a:p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Дети рассматривают облака разной формы и угадывают в их очертании предметы или животных. При этом они отмечают, что облака бывают разные не только по цвету, но и по форме. </a:t>
            </a:r>
          </a:p>
        </p:txBody>
      </p:sp>
    </p:spTree>
    <p:extLst>
      <p:ext uri="{BB962C8B-B14F-4D97-AF65-F5344CB8AC3E}">
        <p14:creationId xmlns:p14="http://schemas.microsoft.com/office/powerpoint/2010/main" val="262009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ЭВМ-1\Desktop\народные промыслы\asp_970px_szelle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1" t="1237" r="6637" b="4121"/>
          <a:stretch/>
        </p:blipFill>
        <p:spPr bwMode="auto">
          <a:xfrm>
            <a:off x="-108520" y="56751"/>
            <a:ext cx="9144000" cy="676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1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3" y="116632"/>
            <a:ext cx="902415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ВМ-1\Desktop\народные промыслы\tumblr_mmc9h8B71f1rxa4pmo1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4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9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ВМ-1\Desktop\народные промыслы\get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9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ЭВМ-1\Desktop\народные промыслы\3391868790_2ac9cdd910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3" b="1468"/>
          <a:stretch/>
        </p:blipFill>
        <p:spPr bwMode="auto">
          <a:xfrm>
            <a:off x="-38627" y="0"/>
            <a:ext cx="9270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82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ЭВМ-1\Desktop\народные промыслы\Amelie-00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r="26542"/>
          <a:stretch/>
        </p:blipFill>
        <p:spPr bwMode="auto">
          <a:xfrm>
            <a:off x="25499" y="666006"/>
            <a:ext cx="9071965" cy="571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7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22"/>
            <a:ext cx="9134408" cy="593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0063" y="5934670"/>
            <a:ext cx="3307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Молодцы!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4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ЭВМ-1\Desktop\народные промыслы\Dragon_0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"/>
          <a:stretch/>
        </p:blipFill>
        <p:spPr bwMode="auto">
          <a:xfrm>
            <a:off x="45232" y="85750"/>
            <a:ext cx="9098768" cy="650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5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ЭВМ-1\Desktop\народные промыслы\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r="6012"/>
          <a:stretch/>
        </p:blipFill>
        <p:spPr bwMode="auto">
          <a:xfrm>
            <a:off x="18653" y="116632"/>
            <a:ext cx="9158040" cy="6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87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ВМ-1\Desktop\народные промыслы\85800557239858_daily_picdump_1131_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" y="548680"/>
            <a:ext cx="910605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49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3" b="9016"/>
          <a:stretch/>
        </p:blipFill>
        <p:spPr bwMode="auto">
          <a:xfrm>
            <a:off x="-2520" y="0"/>
            <a:ext cx="902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6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ЭВМ-1\Desktop\народные промыслы\1268244800_395214_3784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7" b="6250"/>
          <a:stretch/>
        </p:blipFill>
        <p:spPr bwMode="auto">
          <a:xfrm>
            <a:off x="2" y="0"/>
            <a:ext cx="91568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45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" y="116632"/>
            <a:ext cx="911044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5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ЭВМ-1\Desktop\народные промыслы\1343407942-506690-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8" b="6245"/>
          <a:stretch/>
        </p:blipFill>
        <p:spPr bwMode="auto">
          <a:xfrm>
            <a:off x="2190749" y="0"/>
            <a:ext cx="5218163" cy="68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" b="9842"/>
          <a:stretch/>
        </p:blipFill>
        <p:spPr bwMode="auto">
          <a:xfrm>
            <a:off x="179512" y="22327"/>
            <a:ext cx="8896480" cy="65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86</TotalTime>
  <Words>55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Tradeshow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Луна</dc:creator>
  <cp:lastModifiedBy>ЭВМ-1</cp:lastModifiedBy>
  <cp:revision>24</cp:revision>
  <dcterms:created xsi:type="dcterms:W3CDTF">2013-05-06T17:40:52Z</dcterms:created>
  <dcterms:modified xsi:type="dcterms:W3CDTF">2016-04-10T16:24:26Z</dcterms:modified>
</cp:coreProperties>
</file>